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1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8"/>
  </p:normalViewPr>
  <p:slideViewPr>
    <p:cSldViewPr snapToGrid="0" snapToObjects="1">
      <p:cViewPr varScale="1">
        <p:scale>
          <a:sx n="106" d="100"/>
          <a:sy n="10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D368-3C9E-D644-87C7-87F0AEFD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15369-C0FD-724A-A787-985455A1C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565C-FE7D-9B46-85BF-9580272B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0D3B-2183-C14D-877D-06EC01C5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8A60-EC8E-9B4C-9E79-28F24925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9AF3-8CD1-B146-BD62-008CCBB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9420C-3F63-694B-BD83-C4DEF1CB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C29A-80A0-4742-B86D-AF9B1734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672CE-8518-414A-9BFA-BA0619BF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1B38-BA39-BC4D-B6AC-7AF5B099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71592-5266-B745-B4C3-445483B02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D9310-E2A8-994F-B12F-F4ED10004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F73D-5AF4-6741-A979-1058BAAB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8F10-5361-6446-A023-1620E509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709A3-1C35-4947-B797-7D58558E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23C5-0DAA-5645-8253-B97C93334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6910-1D8F-1447-B22E-91F4FFF4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A828-C0E0-3341-9F55-23A9979F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8C004-AA18-6548-85BF-377B15EE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46FAE-5487-6D48-9C1E-528D3C34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738E-2C74-5945-BF9F-DB82DCE0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FFCEF-E7DC-FF40-A0AC-724BB5D3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81C5-2A21-CF4D-99D1-E624AB9E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A749-2084-8F41-86D0-DBC03DC1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7C2A4-6B88-B24D-8DC0-25BAF478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5DE2-6AE1-5240-ACA3-9316FD32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FB614-F793-BC41-A85E-38AD1A8F8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3FC30-DFBE-BA4B-9D57-7FCBC337A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B9179-2190-D047-8834-C3D232BF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ABA8-14B0-9642-AC17-86006CF8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DA76-6AA0-9343-8522-6F30FBA2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B697-A84E-C241-9BDF-8BFB2FA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ED4B3-FC94-C341-83EC-2BAD20742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9660-1092-0F42-A9F1-014C05A0E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BF06D-E76A-2245-88ED-1B9E3F65A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6FB57-53B9-7F4D-A6AF-6CEEB4C9D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5813-10C4-7449-9D64-8C3BEE3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785F1-519D-954A-BA1B-191500F4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068AF-95E2-864E-9CD6-45A548FC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DD58-341E-774C-816E-9C80BBEE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D2E45-C8E9-444B-BC1C-5AD2091B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4DA7F-452C-CE44-8E3C-C11C73F4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D16C2-63FB-3644-804F-A27C506B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7D936-9205-434E-B2AB-5F599C42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DC4DB-8F9D-5A4D-8BB5-97DDEBC8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215D9-8006-4C4A-B9FC-2F9D5EF9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B5D3-1D0A-A241-90AB-6AE3F10C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0990-64F1-E14E-AD3E-095F2723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DF315-64E0-7D48-B87B-7230260C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03292-9555-0A48-9EE5-229F9D15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B5DD5-80F2-7742-8643-D2D9279A2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F1790-49FE-B049-880E-3C912B72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B725-3FE7-B542-B11B-45CD0D86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B1187-0691-0F44-974E-AE3FBECAF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DFC86-E824-2C4F-B4AB-36DEE352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98C8B-701B-BC48-A03D-06A2D24E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15748-E75D-AC4C-AC99-D5199E14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3052D-FB59-C643-AAF5-9D6A1592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FFF8F-1CC8-C74C-9DE0-B85F5104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F90C-80AE-1840-873A-D538A665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B55E-3B70-4348-9F0C-A15542091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0C25-AB3E-364F-BF59-B7DEEDA1C79A}" type="datetimeFigureOut">
              <a:rPr lang="en-US" smtClean="0"/>
              <a:t>8/29/20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CBF0-BAAC-B645-BD50-4F2C5A9B1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41F1-1A52-E84A-ABD1-F2219A00D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ABBD-8C3F-9949-B9C3-5E899BA03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jbarker3/k7i45tsivcx6pah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2FCCCD-66D3-C04C-9EB5-6D378ACCC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451263"/>
            <a:ext cx="3257550" cy="5593278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Pictures of pages in this book are coming up next.  </a:t>
            </a:r>
          </a:p>
          <a:p>
            <a:endParaRPr lang="en-US" sz="4800" dirty="0"/>
          </a:p>
          <a:p>
            <a:r>
              <a:rPr lang="en-US" sz="4800" b="1" dirty="0">
                <a:solidFill>
                  <a:schemeClr val="accent2"/>
                </a:solidFill>
              </a:rPr>
              <a:t>Open your Reader’s Notebooks to My Word Collection on page 61.  </a:t>
            </a:r>
            <a:endParaRPr lang="en-US" sz="4800" b="1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28B1C0D4-44EB-0A4E-93E6-314D6B44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3240"/>
            <a:ext cx="7659687" cy="64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0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F938CF-B903-044E-BD48-489B8435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257" y="3674594"/>
            <a:ext cx="6095998" cy="281939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If you see a word from this page you like, write it in your Word Collection.  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 highlighted some words for you to consider.  But if you like one I did not highlight even better, you may write that word instead.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A picture containing indoor, small, bed, room&#10;&#10;Description automatically generated">
            <a:extLst>
              <a:ext uri="{FF2B5EF4-FFF2-40B4-BE49-F238E27FC236}">
                <a16:creationId xmlns:a16="http://schemas.microsoft.com/office/drawing/2014/main" id="{099357E5-9109-7B44-A900-35BAAFDF3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82" r="-1" b="24324"/>
          <a:stretch/>
        </p:blipFill>
        <p:spPr>
          <a:xfrm>
            <a:off x="535164" y="706170"/>
            <a:ext cx="4492357" cy="5431517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A678AB-4FE7-C14F-8982-9609A7C2A8C4}"/>
              </a:ext>
            </a:extLst>
          </p:cNvPr>
          <p:cNvSpPr txBox="1"/>
          <p:nvPr/>
        </p:nvSpPr>
        <p:spPr>
          <a:xfrm>
            <a:off x="3526634" y="4315571"/>
            <a:ext cx="83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leaped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917C7-C62F-CB4D-BFBF-50B0FDE8B5C3}"/>
              </a:ext>
            </a:extLst>
          </p:cNvPr>
          <p:cNvSpPr txBox="1"/>
          <p:nvPr/>
        </p:nvSpPr>
        <p:spPr>
          <a:xfrm>
            <a:off x="2049969" y="4665788"/>
            <a:ext cx="117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scrunched</a:t>
            </a:r>
          </a:p>
        </p:txBody>
      </p:sp>
    </p:spTree>
    <p:extLst>
      <p:ext uri="{BB962C8B-B14F-4D97-AF65-F5344CB8AC3E}">
        <p14:creationId xmlns:p14="http://schemas.microsoft.com/office/powerpoint/2010/main" val="33444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itting, phone, train, bus&#10;&#10;Description automatically generated">
            <a:extLst>
              <a:ext uri="{FF2B5EF4-FFF2-40B4-BE49-F238E27FC236}">
                <a16:creationId xmlns:a16="http://schemas.microsoft.com/office/drawing/2014/main" id="{481A5609-CF28-AA42-B160-132D0107C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23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BF9B4-D49C-5443-B866-B38FC05F264F}"/>
              </a:ext>
            </a:extLst>
          </p:cNvPr>
          <p:cNvSpPr txBox="1"/>
          <p:nvPr/>
        </p:nvSpPr>
        <p:spPr>
          <a:xfrm>
            <a:off x="2814639" y="2371725"/>
            <a:ext cx="472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ighlight>
                  <a:srgbClr val="FFFF00"/>
                </a:highlight>
              </a:rPr>
              <a:t>gulped, zoomed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150BF-7545-A64F-9A94-21A8DE9D7683}"/>
              </a:ext>
            </a:extLst>
          </p:cNvPr>
          <p:cNvSpPr txBox="1"/>
          <p:nvPr/>
        </p:nvSpPr>
        <p:spPr>
          <a:xfrm>
            <a:off x="7000875" y="3300413"/>
            <a:ext cx="2157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ighlight>
                  <a:srgbClr val="FFFF00"/>
                </a:highlight>
              </a:rPr>
              <a:t>leaped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8B9F6-9E7E-BB4B-9A6F-F95599B7819E}"/>
              </a:ext>
            </a:extLst>
          </p:cNvPr>
          <p:cNvSpPr txBox="1"/>
          <p:nvPr/>
        </p:nvSpPr>
        <p:spPr>
          <a:xfrm>
            <a:off x="5786439" y="5178937"/>
            <a:ext cx="152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ighlight>
                  <a:srgbClr val="FFFF00"/>
                </a:highlight>
              </a:rPr>
              <a:t>grab</a:t>
            </a:r>
          </a:p>
        </p:txBody>
      </p:sp>
    </p:spTree>
    <p:extLst>
      <p:ext uri="{BB962C8B-B14F-4D97-AF65-F5344CB8AC3E}">
        <p14:creationId xmlns:p14="http://schemas.microsoft.com/office/powerpoint/2010/main" val="16098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lastic, food, sitting, tray&#10;&#10;Description automatically generated">
            <a:extLst>
              <a:ext uri="{FF2B5EF4-FFF2-40B4-BE49-F238E27FC236}">
                <a16:creationId xmlns:a16="http://schemas.microsoft.com/office/drawing/2014/main" id="{6BE2936D-ED4C-2044-B341-27EC58436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1" r="-1" b="904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05043-F9B3-2343-B12A-EBF8EC5E55D7}"/>
              </a:ext>
            </a:extLst>
          </p:cNvPr>
          <p:cNvSpPr txBox="1"/>
          <p:nvPr/>
        </p:nvSpPr>
        <p:spPr>
          <a:xfrm>
            <a:off x="4286251" y="147161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0000"/>
                </a:highlight>
              </a:rPr>
              <a:t>creaking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57B07-5900-3F42-A4E4-1E990752DA65}"/>
              </a:ext>
            </a:extLst>
          </p:cNvPr>
          <p:cNvSpPr/>
          <p:nvPr/>
        </p:nvSpPr>
        <p:spPr>
          <a:xfrm>
            <a:off x="1908770" y="3257550"/>
            <a:ext cx="1734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0000"/>
                </a:highlight>
              </a:rPr>
              <a:t>sniffled.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A4B25D-8087-9D49-86D5-0EA82C041D0D}"/>
              </a:ext>
            </a:extLst>
          </p:cNvPr>
          <p:cNvSpPr/>
          <p:nvPr/>
        </p:nvSpPr>
        <p:spPr>
          <a:xfrm>
            <a:off x="2299375" y="3903881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0000"/>
                </a:highlight>
              </a:rPr>
              <a:t>squelched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22618-4690-804F-BD8C-00C763983D06}"/>
              </a:ext>
            </a:extLst>
          </p:cNvPr>
          <p:cNvSpPr/>
          <p:nvPr/>
        </p:nvSpPr>
        <p:spPr>
          <a:xfrm>
            <a:off x="2602397" y="4488656"/>
            <a:ext cx="1683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0000"/>
                </a:highlight>
              </a:rPr>
              <a:t>dripped.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23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42C4-BD57-D640-A882-864B9805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itting, table, food, birthday&#10;&#10;Description automatically generated">
            <a:extLst>
              <a:ext uri="{FF2B5EF4-FFF2-40B4-BE49-F238E27FC236}">
                <a16:creationId xmlns:a16="http://schemas.microsoft.com/office/drawing/2014/main" id="{C3F9AB5C-BA48-214C-B474-86095618C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371516" cy="54340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233E7-C708-264F-85B6-B0C43F06E163}"/>
              </a:ext>
            </a:extLst>
          </p:cNvPr>
          <p:cNvSpPr txBox="1"/>
          <p:nvPr/>
        </p:nvSpPr>
        <p:spPr>
          <a:xfrm>
            <a:off x="1628775" y="6072188"/>
            <a:ext cx="972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 you see an onomatopoeia?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9A231-5FA5-6E41-AC4F-9EAE7991236C}"/>
              </a:ext>
            </a:extLst>
          </p:cNvPr>
          <p:cNvSpPr txBox="1"/>
          <p:nvPr/>
        </p:nvSpPr>
        <p:spPr>
          <a:xfrm>
            <a:off x="982284" y="832958"/>
            <a:ext cx="21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Tentacles swarmed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6EEE9-A501-F748-9819-7E01A5012AB4}"/>
              </a:ext>
            </a:extLst>
          </p:cNvPr>
          <p:cNvSpPr txBox="1"/>
          <p:nvPr/>
        </p:nvSpPr>
        <p:spPr>
          <a:xfrm>
            <a:off x="1051943" y="1454566"/>
            <a:ext cx="2332417" cy="57150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F4BD6-C947-0D4A-A6FC-B36D2AA6B99F}"/>
              </a:ext>
            </a:extLst>
          </p:cNvPr>
          <p:cNvSpPr txBox="1"/>
          <p:nvPr/>
        </p:nvSpPr>
        <p:spPr>
          <a:xfrm>
            <a:off x="2564071" y="1963738"/>
            <a:ext cx="10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horror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AC062-0202-4648-A1A9-6B429FAEE9FB}"/>
              </a:ext>
            </a:extLst>
          </p:cNvPr>
          <p:cNvSpPr txBox="1"/>
          <p:nvPr/>
        </p:nvSpPr>
        <p:spPr>
          <a:xfrm>
            <a:off x="1184120" y="1968709"/>
            <a:ext cx="10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shrank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5F09D-FE03-C444-B481-EA462184715A}"/>
              </a:ext>
            </a:extLst>
          </p:cNvPr>
          <p:cNvSpPr txBox="1"/>
          <p:nvPr/>
        </p:nvSpPr>
        <p:spPr>
          <a:xfrm>
            <a:off x="1051943" y="2583349"/>
            <a:ext cx="13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enchanted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23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DECEE99B-D7D2-C749-A11F-F853127BB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674"/>
          <a:stretch/>
        </p:blipFill>
        <p:spPr>
          <a:xfrm>
            <a:off x="2468611" y="372837"/>
            <a:ext cx="7254778" cy="536665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0205A-1DFB-6C41-838C-7593978169D6}"/>
              </a:ext>
            </a:extLst>
          </p:cNvPr>
          <p:cNvSpPr txBox="1"/>
          <p:nvPr/>
        </p:nvSpPr>
        <p:spPr>
          <a:xfrm>
            <a:off x="785813" y="5958567"/>
            <a:ext cx="103387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See if you can find a good one without my highlights!</a:t>
            </a:r>
          </a:p>
        </p:txBody>
      </p:sp>
    </p:spTree>
    <p:extLst>
      <p:ext uri="{BB962C8B-B14F-4D97-AF65-F5344CB8AC3E}">
        <p14:creationId xmlns:p14="http://schemas.microsoft.com/office/powerpoint/2010/main" val="14822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AFACC-2DB2-7049-B86A-BE20706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2B29369-3F5A-B748-AF4E-4D7F0EF23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7811" r="-1" b="-1"/>
          <a:stretch/>
        </p:blipFill>
        <p:spPr>
          <a:xfrm>
            <a:off x="13371" y="782951"/>
            <a:ext cx="12188952" cy="311822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F719F-EB8A-614C-AE47-7F49E0E3A623}"/>
              </a:ext>
            </a:extLst>
          </p:cNvPr>
          <p:cNvSpPr txBox="1"/>
          <p:nvPr/>
        </p:nvSpPr>
        <p:spPr>
          <a:xfrm>
            <a:off x="-13372" y="4057650"/>
            <a:ext cx="12073128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Now try this one on your own.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4C7C7-F3E7-8446-9FC9-2E4FF8E1E887}"/>
              </a:ext>
            </a:extLst>
          </p:cNvPr>
          <p:cNvSpPr txBox="1"/>
          <p:nvPr/>
        </p:nvSpPr>
        <p:spPr>
          <a:xfrm>
            <a:off x="26742" y="74176"/>
            <a:ext cx="121652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 bet you found one!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177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36704-4947-E34B-867B-A6E5649A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1343025"/>
            <a:ext cx="3669161" cy="3613589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 hope you enjoyed collecting words with me today.  Continue adding to your list as you read books from the library or from your own home.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3950-24DE-B44A-9170-6F1FB9B4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Want to share your favorite words you collect this week?  Use this link and add them to our Padlet. 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Our Word Collection Padlet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You may want to add where you found your word such as “newspaper”, “tv show” or add the title of the book. 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 I have an example on there for you.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                                     -Mrs. Barker</a:t>
            </a:r>
          </a:p>
        </p:txBody>
      </p:sp>
    </p:spTree>
    <p:extLst>
      <p:ext uri="{BB962C8B-B14F-4D97-AF65-F5344CB8AC3E}">
        <p14:creationId xmlns:p14="http://schemas.microsoft.com/office/powerpoint/2010/main" val="52192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217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If you see a word from this page you like, write it in your Word Collection.    I highlighted some words for you to consider.  But if you like one I did not highlight even better, you may write that word instead.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hope you enjoyed collecting words with me today.  Continue adding to your list as you read books from the library or from your own home.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Collector</dc:title>
  <dc:creator>Alsobrook, Audrey</dc:creator>
  <cp:lastModifiedBy>Barker, Audrey</cp:lastModifiedBy>
  <cp:revision>7</cp:revision>
  <dcterms:created xsi:type="dcterms:W3CDTF">2020-08-29T15:21:18Z</dcterms:created>
  <dcterms:modified xsi:type="dcterms:W3CDTF">2020-08-30T02:13:02Z</dcterms:modified>
</cp:coreProperties>
</file>