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4"/>
  </p:sldMasterIdLst>
  <p:notesMasterIdLst>
    <p:notesMasterId r:id="rId15"/>
  </p:notesMasterIdLst>
  <p:sldIdLst>
    <p:sldId id="256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3973" autoAdjust="0"/>
  </p:normalViewPr>
  <p:slideViewPr>
    <p:cSldViewPr>
      <p:cViewPr varScale="1">
        <p:scale>
          <a:sx n="109" d="100"/>
          <a:sy n="109" d="100"/>
        </p:scale>
        <p:origin x="17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7B587-060C-4AEF-9593-E877ACCF5FC2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5875D-C166-44EF-8146-C1B4DAECB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NM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5875D-C166-44EF-8146-C1B4DAECBE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5875D-C166-44EF-8146-C1B4DAECBE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921A78-36B2-485C-80ED-BF10C48587D5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27BF048-6821-4935-A93C-2F1C1FB13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1A78-36B2-485C-80ED-BF10C48587D5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F048-6821-4935-A93C-2F1C1FB13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1A78-36B2-485C-80ED-BF10C48587D5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F048-6821-4935-A93C-2F1C1FB13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921A78-36B2-485C-80ED-BF10C48587D5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7BF048-6821-4935-A93C-2F1C1FB13E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921A78-36B2-485C-80ED-BF10C48587D5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27BF048-6821-4935-A93C-2F1C1FB13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1A78-36B2-485C-80ED-BF10C48587D5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F048-6821-4935-A93C-2F1C1FB13E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1A78-36B2-485C-80ED-BF10C48587D5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F048-6821-4935-A93C-2F1C1FB13E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921A78-36B2-485C-80ED-BF10C48587D5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7BF048-6821-4935-A93C-2F1C1FB13E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1A78-36B2-485C-80ED-BF10C48587D5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F048-6821-4935-A93C-2F1C1FB13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921A78-36B2-485C-80ED-BF10C48587D5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7BF048-6821-4935-A93C-2F1C1FB13E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921A78-36B2-485C-80ED-BF10C48587D5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7BF048-6821-4935-A93C-2F1C1FB13E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921A78-36B2-485C-80ED-BF10C48587D5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7BF048-6821-4935-A93C-2F1C1FB13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perty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Income" TargetMode="External"/><Relationship Id="rId5" Type="http://schemas.openxmlformats.org/officeDocument/2006/relationships/hyperlink" Target="http://en.wikipedia.org/wiki/Employment" TargetMode="External"/><Relationship Id="rId4" Type="http://schemas.openxmlformats.org/officeDocument/2006/relationships/hyperlink" Target="http://en.wikipedia.org/wiki/Resourc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jalsobrook\AppData\Local\Microsoft\Windows\Temporary Internet Files\Content.IE5\IK7EZWGL\MC90043254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04800"/>
            <a:ext cx="1905000" cy="1905000"/>
          </a:xfrm>
          <a:prstGeom prst="rect">
            <a:avLst/>
          </a:prstGeom>
          <a:noFill/>
        </p:spPr>
      </p:pic>
      <p:pic>
        <p:nvPicPr>
          <p:cNvPr id="1027" name="Picture 3" descr="C:\Users\ajalsobrook\AppData\Local\Microsoft\Windows\Temporary Internet Files\Content.IE5\EMK8O8A3\MC900441194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1" y="3124201"/>
            <a:ext cx="2895600" cy="376165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1981201"/>
            <a:ext cx="4876800" cy="1143000"/>
          </a:xfrm>
        </p:spPr>
        <p:txBody>
          <a:bodyPr/>
          <a:lstStyle/>
          <a:p>
            <a:r>
              <a:rPr lang="en-US" dirty="0"/>
              <a:t>70s Communes</a:t>
            </a:r>
          </a:p>
        </p:txBody>
      </p:sp>
      <p:pic>
        <p:nvPicPr>
          <p:cNvPr id="1028" name="Picture 4" descr="C:\Users\ajalsobrook\AppData\Local\Microsoft\Windows\Temporary Internet Files\Content.IE5\IK7EZWGL\MC90035588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457200"/>
            <a:ext cx="2286000" cy="3323582"/>
          </a:xfrm>
          <a:prstGeom prst="rect">
            <a:avLst/>
          </a:prstGeom>
          <a:noFill/>
        </p:spPr>
      </p:pic>
      <p:pic>
        <p:nvPicPr>
          <p:cNvPr id="1029" name="Picture 5" descr="C:\Users\ajalsobrook\AppData\Local\Microsoft\Windows\Temporary Internet Files\Content.IE5\IK7EZWGL\MC90034913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2994841"/>
            <a:ext cx="2186940" cy="3319701"/>
          </a:xfrm>
          <a:prstGeom prst="rect">
            <a:avLst/>
          </a:prstGeom>
          <a:noFill/>
        </p:spPr>
      </p:pic>
      <p:pic>
        <p:nvPicPr>
          <p:cNvPr id="1030" name="Picture 6" descr="C:\Users\ajalsobrook\AppData\Local\Microsoft\Windows\Temporary Internet Files\Content.IE5\EMK8O8A3\MC900056148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6750" y="381000"/>
            <a:ext cx="1793875" cy="158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thisboundlessworld.com/wp-content/uploads/2012/01/100_440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285875"/>
            <a:ext cx="5715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l_fi" descr="http://www.iberkshires.com/ckfinder/userfiles/images/Farm_reunion_0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133600"/>
            <a:ext cx="609600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696226"/>
            <a:ext cx="685819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commune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is an group of people living together, sharing common interests,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 tooltip="Property"/>
              </a:rPr>
              <a:t>property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possessions,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 tooltip="Resources"/>
              </a:rPr>
              <a:t>resources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and, in some communes,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 tooltip="Employment"/>
              </a:rPr>
              <a:t>work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6" tooltip="Income"/>
              </a:rPr>
              <a:t>income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All decisions are made by voting, (no “leader”) and eco-friendly</a:t>
            </a:r>
            <a:r>
              <a:rPr kumimoji="0" lang="en-US" sz="1400" b="0" i="0" u="none" strike="noStrike" cap="none" normalizeH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living are very important to most communes.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28600" y="213689"/>
            <a:ext cx="8229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What was it like to live in a commune?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I did in the 70's and 80's. It was an amazing way to grow up, tons of freedom for children, tons of friends and a relaxed and very healthy lifestyle.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Usually, the main meal of the day for maybe 8-12 families was prepared by one family on a rotating </a:t>
            </a:r>
            <a:r>
              <a:rPr lang="en-US" sz="1400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schedule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Everyone would gather at the main hall and share the meal. A massive shared vegetable garden, bee hives, orchard, milking cows, and chickens was maintained by everyone.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Most nights there was group meditation, dance and music. On non school days we basically had free rein, I would take off with my 5/6 friends on our bikes or just walking and explore the local creeks, rivers, forests, farms and mountains. The bigger kids looked after the little kids.</a:t>
            </a:r>
            <a:endParaRPr lang="en-US" sz="1400" dirty="0">
              <a:latin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My only criticism is that I came out of my teens having never lived with anyone with a 9-5 work ethic, and no one that had really been paid a wage/salary at all. This led me to have a hard time adjusting to an office environment and worker expectations.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C:\Users\ajalsobrook\AppData\Local\Microsoft\Windows\Temporary Internet Files\Content.IE5\I0LZTQJD\MC90008365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114800"/>
            <a:ext cx="2202766" cy="2537252"/>
          </a:xfrm>
          <a:prstGeom prst="rect">
            <a:avLst/>
          </a:prstGeom>
          <a:noFill/>
        </p:spPr>
      </p:pic>
      <p:pic>
        <p:nvPicPr>
          <p:cNvPr id="1027" name="Picture 3" descr="C:\Users\ajalsobrook\AppData\Local\Microsoft\Windows\Temporary Internet Files\Content.IE5\D0EOD5OM\MC90008342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648200"/>
            <a:ext cx="2484437" cy="2114742"/>
          </a:xfrm>
          <a:prstGeom prst="rect">
            <a:avLst/>
          </a:prstGeom>
          <a:noFill/>
        </p:spPr>
      </p:pic>
      <p:pic>
        <p:nvPicPr>
          <p:cNvPr id="1028" name="Picture 4" descr="C:\Users\ajalsobrook\AppData\Local\Microsoft\Windows\Temporary Internet Files\Content.IE5\I0LZTQJD\MC90008367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4419600"/>
            <a:ext cx="2446338" cy="2091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www.independent.co.uk/migration_catalog/article5232614.ece/ALTERNATES/w620/4996348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1462087"/>
            <a:ext cx="59055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www.iberkshires.com/ckfinder/userfiles/images/Farm_reunion_0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362075"/>
            <a:ext cx="609600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user.cavenet.com/mij/eaton_sunnyridg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300162"/>
            <a:ext cx="57912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3.bp.blogspot.com/_bqwzemAshsU/SWDlMs2Gk0I/AAAAAAAAB24/trt4qfGozok/s320/LoveFamilyPassover197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1700" y="1814512"/>
            <a:ext cx="48006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3.bp.blogspot.com/_bqwzemAshsU/SV_tZIA9gFI/AAAAAAAAB1o/tEzKZlcxBvs/s320/car13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852612"/>
            <a:ext cx="47244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the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5075" y="1371600"/>
            <a:ext cx="41338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2993799583F94895420163C1A1B0C3" ma:contentTypeVersion="29" ma:contentTypeDescription="Create a new document." ma:contentTypeScope="" ma:versionID="67324b2ad2a7b5c781b4ba8f564c22d9">
  <xsd:schema xmlns:xsd="http://www.w3.org/2001/XMLSchema" xmlns:xs="http://www.w3.org/2001/XMLSchema" xmlns:p="http://schemas.microsoft.com/office/2006/metadata/properties" xmlns:ns3="7373f91e-fb48-475d-b042-866a4c1a43d9" xmlns:ns4="f4589e85-1ad8-4fb5-975a-194ec9dd5df7" targetNamespace="http://schemas.microsoft.com/office/2006/metadata/properties" ma:root="true" ma:fieldsID="7e09973b9a74b997503c608f0352c07e" ns3:_="" ns4:_="">
    <xsd:import namespace="7373f91e-fb48-475d-b042-866a4c1a43d9"/>
    <xsd:import namespace="f4589e85-1ad8-4fb5-975a-194ec9dd5df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73f91e-fb48-475d-b042-866a4c1a43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589e85-1ad8-4fb5-975a-194ec9dd5df7" elementFormDefault="qualified">
    <xsd:import namespace="http://schemas.microsoft.com/office/2006/documentManagement/types"/>
    <xsd:import namespace="http://schemas.microsoft.com/office/infopath/2007/PartnerControls"/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MediaServiceAutoTags" ma:internalName="MediaServiceAutoTags" ma:readOnly="true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f4589e85-1ad8-4fb5-975a-194ec9dd5df7" xsi:nil="true"/>
    <Invited_Students xmlns="f4589e85-1ad8-4fb5-975a-194ec9dd5df7" xsi:nil="true"/>
    <FolderType xmlns="f4589e85-1ad8-4fb5-975a-194ec9dd5df7" xsi:nil="true"/>
    <Owner xmlns="f4589e85-1ad8-4fb5-975a-194ec9dd5df7">
      <UserInfo>
        <DisplayName/>
        <AccountId xsi:nil="true"/>
        <AccountType/>
      </UserInfo>
    </Owner>
    <CultureName xmlns="f4589e85-1ad8-4fb5-975a-194ec9dd5df7" xsi:nil="true"/>
    <AppVersion xmlns="f4589e85-1ad8-4fb5-975a-194ec9dd5df7" xsi:nil="true"/>
    <DefaultSectionNames xmlns="f4589e85-1ad8-4fb5-975a-194ec9dd5df7" xsi:nil="true"/>
    <Is_Collaboration_Space_Locked xmlns="f4589e85-1ad8-4fb5-975a-194ec9dd5df7" xsi:nil="true"/>
    <Templates xmlns="f4589e85-1ad8-4fb5-975a-194ec9dd5df7" xsi:nil="true"/>
    <Teachers xmlns="f4589e85-1ad8-4fb5-975a-194ec9dd5df7">
      <UserInfo>
        <DisplayName/>
        <AccountId xsi:nil="true"/>
        <AccountType/>
      </UserInfo>
    </Teachers>
    <Students xmlns="f4589e85-1ad8-4fb5-975a-194ec9dd5df7">
      <UserInfo>
        <DisplayName/>
        <AccountId xsi:nil="true"/>
        <AccountType/>
      </UserInfo>
    </Students>
    <Student_Groups xmlns="f4589e85-1ad8-4fb5-975a-194ec9dd5df7">
      <UserInfo>
        <DisplayName/>
        <AccountId xsi:nil="true"/>
        <AccountType/>
      </UserInfo>
    </Student_Groups>
    <Invited_Teachers xmlns="f4589e85-1ad8-4fb5-975a-194ec9dd5df7" xsi:nil="true"/>
    <Self_Registration_Enabled xmlns="f4589e85-1ad8-4fb5-975a-194ec9dd5df7" xsi:nil="true"/>
    <Has_Teacher_Only_SectionGroup xmlns="f4589e85-1ad8-4fb5-975a-194ec9dd5df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DB3361-9671-479E-B3F7-142F9CB0E9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73f91e-fb48-475d-b042-866a4c1a43d9"/>
    <ds:schemaRef ds:uri="f4589e85-1ad8-4fb5-975a-194ec9dd5d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502B70-2390-4545-82EE-A5623F23E97E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7373f91e-fb48-475d-b042-866a4c1a43d9"/>
    <ds:schemaRef ds:uri="http://purl.org/dc/dcmitype/"/>
    <ds:schemaRef ds:uri="http://www.w3.org/XML/1998/namespace"/>
    <ds:schemaRef ds:uri="http://schemas.microsoft.com/office/infopath/2007/PartnerControls"/>
    <ds:schemaRef ds:uri="f4589e85-1ad8-4fb5-975a-194ec9dd5df7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672E941-1C00-474E-9546-856E96990D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3011</TotalTime>
  <Words>271</Words>
  <Application>Microsoft Macintosh PowerPoint</Application>
  <PresentationFormat>On-screen Show (4:3)</PresentationFormat>
  <Paragraphs>17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Schoolbook</vt:lpstr>
      <vt:lpstr>Verdana</vt:lpstr>
      <vt:lpstr>Wingdings</vt:lpstr>
      <vt:lpstr>Wingdings 2</vt:lpstr>
      <vt:lpstr>Oriel</vt:lpstr>
      <vt:lpstr>70s Communes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Auburn City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70s Communes</dc:title>
  <dc:creator>swilliams</dc:creator>
  <cp:lastModifiedBy>Barker, Audrey</cp:lastModifiedBy>
  <cp:revision>45</cp:revision>
  <dcterms:created xsi:type="dcterms:W3CDTF">2014-02-21T15:43:33Z</dcterms:created>
  <dcterms:modified xsi:type="dcterms:W3CDTF">2021-01-22T20:17:48Z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0x010100332993799583F94895420163C1A1B0C3</vt:lpwstr>
  </property>
</Properties>
</file>